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256" r:id="rId2"/>
    <p:sldId id="342" r:id="rId3"/>
    <p:sldId id="34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174" autoAdjust="0"/>
  </p:normalViewPr>
  <p:slideViewPr>
    <p:cSldViewPr>
      <p:cViewPr varScale="1">
        <p:scale>
          <a:sx n="76" d="100"/>
          <a:sy n="76" d="100"/>
        </p:scale>
        <p:origin x="101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B8DDF-4646-4AD1-9C4C-6E2A02EFFF95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A73FF-C71E-4941-8E19-ED26DA09F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509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786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4267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1"/>
            <a:ext cx="9144000" cy="533400"/>
          </a:xfrm>
        </p:spPr>
        <p:txBody>
          <a:bodyPr/>
          <a:lstStyle>
            <a:lvl1pPr marL="0" indent="0" algn="r">
              <a:buNone/>
              <a:defRPr sz="266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609585" indent="0" algn="ctr">
              <a:buNone/>
            </a:lvl2pPr>
            <a:lvl3pPr marL="1219170" indent="0" algn="ctr">
              <a:buNone/>
            </a:lvl3pPr>
            <a:lvl4pPr marL="1828754" indent="0" algn="ctr">
              <a:buNone/>
            </a:lvl4pPr>
            <a:lvl5pPr marL="2438339" indent="0" algn="ctr">
              <a:buNone/>
            </a:lvl5pPr>
            <a:lvl6pPr marL="3047924" indent="0" algn="ctr">
              <a:buNone/>
            </a:lvl6pPr>
            <a:lvl7pPr marL="3657509" indent="0" algn="ctr">
              <a:buNone/>
            </a:lvl7pPr>
            <a:lvl8pPr marL="4267093" indent="0" algn="ctr">
              <a:buNone/>
            </a:lvl8pPr>
            <a:lvl9pPr marL="487667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867"/>
            </a:lvl1pPr>
          </a:lstStyle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219200" y="5048251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1219200" y="5048251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86575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1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64479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1048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4267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4266790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7744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2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99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65848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17160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66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2"/>
            <a:ext cx="3352800" cy="4843463"/>
          </a:xfrm>
        </p:spPr>
        <p:txBody>
          <a:bodyPr/>
          <a:lstStyle>
            <a:lvl1pPr marL="0" indent="0">
              <a:lnSpc>
                <a:spcPts val="2933"/>
              </a:lnSpc>
              <a:spcAft>
                <a:spcPts val="1333"/>
              </a:spcAft>
              <a:buNone/>
              <a:defRPr sz="2133">
                <a:solidFill>
                  <a:schemeClr val="tx2"/>
                </a:solidFill>
              </a:defRPr>
            </a:lvl1pPr>
            <a:lvl2pPr>
              <a:buNone/>
              <a:defRPr sz="1600"/>
            </a:lvl2pPr>
            <a:lvl3pPr>
              <a:buNone/>
              <a:defRPr sz="1333"/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8154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667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800"/>
              </a:spcBef>
              <a:buNone/>
              <a:defRPr sz="4267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043680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1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4E079366-3B88-4421-9CD7-F21EA828A922}" type="datetimeFigureOut">
              <a:rPr lang="en-US" smtClean="0"/>
              <a:t>7/11/2023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1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1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10880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267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51" indent="-365751" algn="l" rtl="0" eaLnBrk="1" latinLnBrk="0" hangingPunct="1">
        <a:spcBef>
          <a:spcPts val="800"/>
        </a:spcBef>
        <a:buClr>
          <a:schemeClr val="accent1"/>
        </a:buClr>
        <a:buSzPct val="76000"/>
        <a:buFont typeface="Wingdings 3"/>
        <a:buChar char=""/>
        <a:defRPr kumimoji="0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731502" indent="-365751" algn="l" rtl="0" eaLnBrk="1" latinLnBrk="0" hangingPunct="1">
        <a:spcBef>
          <a:spcPts val="667"/>
        </a:spcBef>
        <a:buClr>
          <a:schemeClr val="accent2"/>
        </a:buClr>
        <a:buSzPct val="76000"/>
        <a:buFont typeface="Wingdings 3"/>
        <a:buChar char=""/>
        <a:defRPr kumimoji="0" sz="3067" kern="1200">
          <a:solidFill>
            <a:schemeClr val="tx2"/>
          </a:solidFill>
          <a:latin typeface="+mn-lt"/>
          <a:ea typeface="+mn-ea"/>
          <a:cs typeface="+mn-cs"/>
        </a:defRPr>
      </a:lvl2pPr>
      <a:lvl3pPr marL="1097253" indent="-304792" algn="l" rtl="0" eaLnBrk="1" latinLnBrk="0" hangingPunct="1">
        <a:spcBef>
          <a:spcPts val="667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1463003" indent="-304792" algn="l" rtl="0" eaLnBrk="1" latinLnBrk="0" hangingPunct="1">
        <a:spcBef>
          <a:spcPts val="533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-304792" algn="l" rtl="0" eaLnBrk="1" latinLnBrk="0" hangingPunct="1">
        <a:spcBef>
          <a:spcPts val="400"/>
        </a:spcBef>
        <a:buClr>
          <a:schemeClr val="accent2"/>
        </a:buClr>
        <a:buSzPct val="70000"/>
        <a:buFont typeface="Wingdings"/>
        <a:buChar char=""/>
        <a:defRPr kumimoji="0"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194505" indent="-243834" algn="l" rtl="0" eaLnBrk="1" latinLnBrk="0" hangingPunct="1">
        <a:spcBef>
          <a:spcPts val="4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133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438339" indent="-243834" algn="l" rtl="0" eaLnBrk="1" latinLnBrk="0" hangingPunct="1">
        <a:spcBef>
          <a:spcPts val="4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682173" indent="-243834" algn="l" rtl="0" eaLnBrk="1" latinLnBrk="0" hangingPunct="1">
        <a:spcBef>
          <a:spcPts val="4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926007" indent="-243834" algn="l" rtl="0" eaLnBrk="1" latinLnBrk="0" hangingPunct="1">
        <a:spcBef>
          <a:spcPts val="400"/>
        </a:spcBef>
        <a:buClr>
          <a:srgbClr val="9FB8CD"/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Consumer Math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81600"/>
            <a:ext cx="9144000" cy="5334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Three Percentage Questions</a:t>
            </a:r>
          </a:p>
        </p:txBody>
      </p:sp>
    </p:spTree>
    <p:extLst>
      <p:ext uri="{BB962C8B-B14F-4D97-AF65-F5344CB8AC3E}">
        <p14:creationId xmlns:p14="http://schemas.microsoft.com/office/powerpoint/2010/main" val="251670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Three Basic Questions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C91902-C8D2-F305-0FE2-96BE557987FE}"/>
              </a:ext>
            </a:extLst>
          </p:cNvPr>
          <p:cNvSpPr txBox="1"/>
          <p:nvPr/>
        </p:nvSpPr>
        <p:spPr>
          <a:xfrm>
            <a:off x="609600" y="1676400"/>
            <a:ext cx="2667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percentage of 6 is 8?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7E21E3A-BE1B-1B44-4166-D5E2D810BD2F}"/>
              </a:ext>
            </a:extLst>
          </p:cNvPr>
          <p:cNvSpPr txBox="1"/>
          <p:nvPr/>
        </p:nvSpPr>
        <p:spPr>
          <a:xfrm>
            <a:off x="4762499" y="1679895"/>
            <a:ext cx="2667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42% of 9 is what number?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B5CCB6-1011-4E5B-1040-632101AAB064}"/>
              </a:ext>
            </a:extLst>
          </p:cNvPr>
          <p:cNvSpPr txBox="1"/>
          <p:nvPr/>
        </p:nvSpPr>
        <p:spPr>
          <a:xfrm>
            <a:off x="8763000" y="167150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110% of what number is 12?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5293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What’s Next</a:t>
            </a:r>
          </a:p>
        </p:txBody>
      </p:sp>
    </p:spTree>
    <p:extLst>
      <p:ext uri="{BB962C8B-B14F-4D97-AF65-F5344CB8AC3E}">
        <p14:creationId xmlns:p14="http://schemas.microsoft.com/office/powerpoint/2010/main" val="5075444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1|3.4|4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2436</TotalTime>
  <Words>34</Words>
  <Application>Microsoft Office PowerPoint</Application>
  <PresentationFormat>Widescreen</PresentationFormat>
  <Paragraphs>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Bookman Old Style</vt:lpstr>
      <vt:lpstr>Calibri</vt:lpstr>
      <vt:lpstr>Gill Sans MT</vt:lpstr>
      <vt:lpstr>Wingdings</vt:lpstr>
      <vt:lpstr>Wingdings 3</vt:lpstr>
      <vt:lpstr>GreenTheme</vt:lpstr>
      <vt:lpstr>Consumer Math</vt:lpstr>
      <vt:lpstr>Three Basic Questions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170</cp:revision>
  <dcterms:created xsi:type="dcterms:W3CDTF">2014-12-19T12:53:51Z</dcterms:created>
  <dcterms:modified xsi:type="dcterms:W3CDTF">2023-07-12T01:14:04Z</dcterms:modified>
</cp:coreProperties>
</file>