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81260" autoAdjust="0"/>
  </p:normalViewPr>
  <p:slideViewPr>
    <p:cSldViewPr snapToGrid="0" showGuides="1">
      <p:cViewPr varScale="1">
        <p:scale>
          <a:sx n="86" d="100"/>
          <a:sy n="86" d="100"/>
        </p:scale>
        <p:origin x="5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9878D-7209-4C0E-B4D3-EF6C905F708A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32A9D-D4E6-47B4-BF25-AC82AF4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7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28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91126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2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82108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381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19864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7234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774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53918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53152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116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3257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13956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38383-E5D4-2778-4D35-3EBBE562CF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Working with Integers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E11AE-4355-F1FC-1F95-E53C16E6A0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Prime Factorizations</a:t>
            </a:r>
          </a:p>
        </p:txBody>
      </p:sp>
    </p:spTree>
    <p:extLst>
      <p:ext uri="{BB962C8B-B14F-4D97-AF65-F5344CB8AC3E}">
        <p14:creationId xmlns:p14="http://schemas.microsoft.com/office/powerpoint/2010/main" val="265121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Prime Factorizations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E53DC-2871-A4E5-0AF4-89AD8448278A}"/>
              </a:ext>
            </a:extLst>
          </p:cNvPr>
          <p:cNvSpPr txBox="1"/>
          <p:nvPr/>
        </p:nvSpPr>
        <p:spPr>
          <a:xfrm>
            <a:off x="609600" y="1364199"/>
            <a:ext cx="1097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 </a:t>
            </a:r>
            <a:r>
              <a:rPr lang="en-US" b="1" dirty="0"/>
              <a:t>prime factorization</a:t>
            </a:r>
            <a:r>
              <a:rPr lang="en-US" dirty="0"/>
              <a:t> of a number is the number written as the product of prime numbers.</a:t>
            </a:r>
          </a:p>
        </p:txBody>
      </p:sp>
    </p:spTree>
    <p:extLst>
      <p:ext uri="{BB962C8B-B14F-4D97-AF65-F5344CB8AC3E}">
        <p14:creationId xmlns:p14="http://schemas.microsoft.com/office/powerpoint/2010/main" val="112660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Prime Factorizations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47B2C-3816-568A-FE9F-1F7FB1E3FB95}"/>
              </a:ext>
            </a:extLst>
          </p:cNvPr>
          <p:cNvSpPr txBox="1">
            <a:spLocks/>
          </p:cNvSpPr>
          <p:nvPr/>
        </p:nvSpPr>
        <p:spPr>
          <a:xfrm>
            <a:off x="2007216" y="2075989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60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9FED89D-6B56-E73D-008B-E9FC0EDBE54F}"/>
              </a:ext>
            </a:extLst>
          </p:cNvPr>
          <p:cNvCxnSpPr>
            <a:stCxn id="3" idx="2"/>
          </p:cNvCxnSpPr>
          <p:nvPr/>
        </p:nvCxnSpPr>
        <p:spPr>
          <a:xfrm>
            <a:off x="6122016" y="268558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5F20FD-9C74-A3D6-5283-572D9155ADB1}"/>
              </a:ext>
            </a:extLst>
          </p:cNvPr>
          <p:cNvCxnSpPr/>
          <p:nvPr/>
        </p:nvCxnSpPr>
        <p:spPr>
          <a:xfrm flipH="1">
            <a:off x="5131416" y="268558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01C57E-A4B3-CD70-5EB5-3DF8EFCD3B4B}"/>
              </a:ext>
            </a:extLst>
          </p:cNvPr>
          <p:cNvSpPr txBox="1">
            <a:spLocks/>
          </p:cNvSpPr>
          <p:nvPr/>
        </p:nvSpPr>
        <p:spPr>
          <a:xfrm>
            <a:off x="4826616" y="3218989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8EF3BB1-BAEB-13C2-2C55-683093B139B9}"/>
              </a:ext>
            </a:extLst>
          </p:cNvPr>
          <p:cNvSpPr txBox="1">
            <a:spLocks/>
          </p:cNvSpPr>
          <p:nvPr/>
        </p:nvSpPr>
        <p:spPr>
          <a:xfrm>
            <a:off x="6769716" y="3238038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30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A27176-0E55-25E1-BB47-6E7BDE788FBD}"/>
              </a:ext>
            </a:extLst>
          </p:cNvPr>
          <p:cNvCxnSpPr/>
          <p:nvPr/>
        </p:nvCxnSpPr>
        <p:spPr>
          <a:xfrm>
            <a:off x="7112616" y="3809540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D98A2C-D419-8FF8-8DD2-F54F22E8DC20}"/>
              </a:ext>
            </a:extLst>
          </p:cNvPr>
          <p:cNvCxnSpPr/>
          <p:nvPr/>
        </p:nvCxnSpPr>
        <p:spPr>
          <a:xfrm flipH="1">
            <a:off x="6122016" y="3809540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AF12100-E126-B15F-A0FB-69819941DAB7}"/>
              </a:ext>
            </a:extLst>
          </p:cNvPr>
          <p:cNvSpPr txBox="1">
            <a:spLocks/>
          </p:cNvSpPr>
          <p:nvPr/>
        </p:nvSpPr>
        <p:spPr>
          <a:xfrm>
            <a:off x="5817216" y="4342941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5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764C91-16CF-8938-EC82-CA967FBDDBFA}"/>
              </a:ext>
            </a:extLst>
          </p:cNvPr>
          <p:cNvSpPr txBox="1">
            <a:spLocks/>
          </p:cNvSpPr>
          <p:nvPr/>
        </p:nvSpPr>
        <p:spPr>
          <a:xfrm>
            <a:off x="7760316" y="4361990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6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F717BFA-DFA8-381C-FC55-B241CB3073DA}"/>
              </a:ext>
            </a:extLst>
          </p:cNvPr>
          <p:cNvCxnSpPr/>
          <p:nvPr/>
        </p:nvCxnSpPr>
        <p:spPr>
          <a:xfrm>
            <a:off x="8103216" y="4914441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201F3EA-6BB9-B959-06A9-348964A3633E}"/>
              </a:ext>
            </a:extLst>
          </p:cNvPr>
          <p:cNvCxnSpPr/>
          <p:nvPr/>
        </p:nvCxnSpPr>
        <p:spPr>
          <a:xfrm flipH="1">
            <a:off x="7112616" y="4914441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D34E569-3C09-34EE-4556-57FFD34F4457}"/>
              </a:ext>
            </a:extLst>
          </p:cNvPr>
          <p:cNvSpPr txBox="1">
            <a:spLocks/>
          </p:cNvSpPr>
          <p:nvPr/>
        </p:nvSpPr>
        <p:spPr>
          <a:xfrm>
            <a:off x="6807816" y="5447842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2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DE85A63-D385-5086-B018-4E4A92158AD3}"/>
              </a:ext>
            </a:extLst>
          </p:cNvPr>
          <p:cNvSpPr txBox="1">
            <a:spLocks/>
          </p:cNvSpPr>
          <p:nvPr/>
        </p:nvSpPr>
        <p:spPr>
          <a:xfrm>
            <a:off x="8750916" y="5466891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3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B6F9866-1E47-B10F-8A18-1635DCD607A4}"/>
              </a:ext>
            </a:extLst>
          </p:cNvPr>
          <p:cNvSpPr txBox="1">
            <a:spLocks/>
          </p:cNvSpPr>
          <p:nvPr/>
        </p:nvSpPr>
        <p:spPr>
          <a:xfrm>
            <a:off x="609600" y="4995623"/>
            <a:ext cx="3733800" cy="1085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>
                <a:sym typeface="Symbol"/>
              </a:rPr>
              <a:t>60 = 2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 3  5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2CC8A9B-56A2-CD73-E9DC-693F412FCDF9}"/>
              </a:ext>
            </a:extLst>
          </p:cNvPr>
          <p:cNvSpPr txBox="1">
            <a:spLocks/>
          </p:cNvSpPr>
          <p:nvPr/>
        </p:nvSpPr>
        <p:spPr>
          <a:xfrm>
            <a:off x="609600" y="4295432"/>
            <a:ext cx="3733800" cy="641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/>
              <a:t>60 = 2 </a:t>
            </a:r>
            <a:r>
              <a:rPr lang="en-US" dirty="0">
                <a:sym typeface="Symbol"/>
              </a:rPr>
              <a:t> 2  3 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712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What’s 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45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18.2|13.3|20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45</TotalTime>
  <Words>53</Words>
  <Application>Microsoft Office PowerPoint</Application>
  <PresentationFormat>Widescreen</PresentationFormat>
  <Paragraphs>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Bookman Old Style</vt:lpstr>
      <vt:lpstr>Calibri</vt:lpstr>
      <vt:lpstr>Gill Sans MT</vt:lpstr>
      <vt:lpstr>Wingdings</vt:lpstr>
      <vt:lpstr>Wingdings 3</vt:lpstr>
      <vt:lpstr>GreenTheme</vt:lpstr>
      <vt:lpstr>Working with Integers</vt:lpstr>
      <vt:lpstr>Prime Factorizations</vt:lpstr>
      <vt:lpstr>Prime Factorizations</vt:lpstr>
      <vt:lpstr>What’s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Integers</dc:title>
  <dc:creator>Allen, Gregory</dc:creator>
  <cp:lastModifiedBy>Allen, Gregory</cp:lastModifiedBy>
  <cp:revision>18</cp:revision>
  <dcterms:created xsi:type="dcterms:W3CDTF">2023-05-29T01:57:16Z</dcterms:created>
  <dcterms:modified xsi:type="dcterms:W3CDTF">2023-05-30T02:31:06Z</dcterms:modified>
</cp:coreProperties>
</file>